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34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2671BF-661E-4160-80FF-6CECF7D284F9}" type="datetimeFigureOut">
              <a:rPr lang="en-US" smtClean="0"/>
              <a:t>12/10/2013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6FFD75-2B49-43BB-AEF8-2D3DE9364A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80533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2671BF-661E-4160-80FF-6CECF7D284F9}" type="datetimeFigureOut">
              <a:rPr lang="en-US" smtClean="0"/>
              <a:t>12/10/2013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6FFD75-2B49-43BB-AEF8-2D3DE9364A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86589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2671BF-661E-4160-80FF-6CECF7D284F9}" type="datetimeFigureOut">
              <a:rPr lang="en-US" smtClean="0"/>
              <a:t>12/10/2013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6FFD75-2B49-43BB-AEF8-2D3DE9364A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29965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2671BF-661E-4160-80FF-6CECF7D284F9}" type="datetimeFigureOut">
              <a:rPr lang="en-US" smtClean="0"/>
              <a:t>12/10/2013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6FFD75-2B49-43BB-AEF8-2D3DE9364A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17172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2671BF-661E-4160-80FF-6CECF7D284F9}" type="datetimeFigureOut">
              <a:rPr lang="en-US" smtClean="0"/>
              <a:t>12/10/2013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6FFD75-2B49-43BB-AEF8-2D3DE9364A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80789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2671BF-661E-4160-80FF-6CECF7D284F9}" type="datetimeFigureOut">
              <a:rPr lang="en-US" smtClean="0"/>
              <a:t>12/10/2013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6FFD75-2B49-43BB-AEF8-2D3DE9364A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79665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2671BF-661E-4160-80FF-6CECF7D284F9}" type="datetimeFigureOut">
              <a:rPr lang="en-US" smtClean="0"/>
              <a:t>12/10/2013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6FFD75-2B49-43BB-AEF8-2D3DE9364A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45286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2671BF-661E-4160-80FF-6CECF7D284F9}" type="datetimeFigureOut">
              <a:rPr lang="en-US" smtClean="0"/>
              <a:t>12/10/2013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6FFD75-2B49-43BB-AEF8-2D3DE9364A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98926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2671BF-661E-4160-80FF-6CECF7D284F9}" type="datetimeFigureOut">
              <a:rPr lang="en-US" smtClean="0"/>
              <a:t>12/10/2013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6FFD75-2B49-43BB-AEF8-2D3DE9364A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47390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2671BF-661E-4160-80FF-6CECF7D284F9}" type="datetimeFigureOut">
              <a:rPr lang="en-US" smtClean="0"/>
              <a:t>12/10/2013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6FFD75-2B49-43BB-AEF8-2D3DE9364A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40363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2671BF-661E-4160-80FF-6CECF7D284F9}" type="datetimeFigureOut">
              <a:rPr lang="en-US" smtClean="0"/>
              <a:t>12/10/2013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6FFD75-2B49-43BB-AEF8-2D3DE9364A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14438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2671BF-661E-4160-80FF-6CECF7D284F9}" type="datetimeFigureOut">
              <a:rPr lang="en-US" smtClean="0"/>
              <a:t>12/10/2013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6FFD75-2B49-43BB-AEF8-2D3DE9364A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54021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26662" y="152400"/>
            <a:ext cx="8764937" cy="313932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6600" dirty="0" err="1" smtClean="0">
                <a:latin typeface="Brady Bunch Remastered" pitchFamily="34" charset="0"/>
              </a:rPr>
              <a:t>Est-ce</a:t>
            </a:r>
            <a:r>
              <a:rPr lang="en-US" sz="6600" dirty="0" smtClean="0">
                <a:latin typeface="Brady Bunch Remastered" pitchFamily="34" charset="0"/>
              </a:rPr>
              <a:t> </a:t>
            </a:r>
            <a:r>
              <a:rPr lang="en-US" sz="6600" dirty="0" err="1" smtClean="0">
                <a:latin typeface="Brady Bunch Remastered" pitchFamily="34" charset="0"/>
              </a:rPr>
              <a:t>que</a:t>
            </a:r>
            <a:r>
              <a:rPr lang="en-US" sz="6600" dirty="0" smtClean="0">
                <a:latin typeface="Brady Bunch Remastered" pitchFamily="34" charset="0"/>
              </a:rPr>
              <a:t> </a:t>
            </a:r>
            <a:r>
              <a:rPr lang="en-US" sz="6600" dirty="0" err="1" smtClean="0">
                <a:latin typeface="Brady Bunch Remastered" pitchFamily="34" charset="0"/>
              </a:rPr>
              <a:t>tu</a:t>
            </a:r>
            <a:r>
              <a:rPr lang="en-US" sz="6600" dirty="0" smtClean="0">
                <a:latin typeface="Brady Bunch Remastered" pitchFamily="34" charset="0"/>
              </a:rPr>
              <a:t> </a:t>
            </a:r>
            <a:r>
              <a:rPr lang="en-US" sz="6600" dirty="0" err="1" smtClean="0">
                <a:latin typeface="Brady Bunch Remastered" pitchFamily="34" charset="0"/>
              </a:rPr>
              <a:t>aimes</a:t>
            </a:r>
            <a:endParaRPr lang="en-US" sz="6600" dirty="0" smtClean="0">
              <a:latin typeface="Brady Bunch Remastered" pitchFamily="34" charset="0"/>
            </a:endParaRPr>
          </a:p>
          <a:p>
            <a:pPr algn="ctr"/>
            <a:r>
              <a:rPr lang="en-US" sz="6600" dirty="0" smtClean="0">
                <a:latin typeface="Brady Bunch Remastered" pitchFamily="34" charset="0"/>
              </a:rPr>
              <a:t>_______________</a:t>
            </a:r>
          </a:p>
          <a:p>
            <a:pPr algn="ctr"/>
            <a:r>
              <a:rPr lang="en-US" sz="6600" dirty="0" err="1" smtClean="0">
                <a:latin typeface="Brady Bunch Remastered" pitchFamily="34" charset="0"/>
              </a:rPr>
              <a:t>Régulièrement</a:t>
            </a:r>
            <a:r>
              <a:rPr lang="en-US" sz="6600" dirty="0" smtClean="0">
                <a:latin typeface="Brady Bunch Remastered" pitchFamily="34" charset="0"/>
              </a:rPr>
              <a:t> ?</a:t>
            </a:r>
            <a:endParaRPr lang="en-US" sz="6600" dirty="0">
              <a:latin typeface="Brady Bunch Remastered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5965032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26663" y="152400"/>
            <a:ext cx="3048000" cy="2123658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6600" dirty="0" err="1" smtClean="0">
                <a:latin typeface="Brady Bunch Remastered" pitchFamily="34" charset="0"/>
              </a:rPr>
              <a:t>Souvent</a:t>
            </a:r>
            <a:endParaRPr lang="en-US" sz="6600" dirty="0">
              <a:latin typeface="Brady Bunch Remastered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343400" y="429399"/>
            <a:ext cx="4648200" cy="156966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4800" dirty="0" smtClean="0">
                <a:latin typeface="Brady Bunch Remastered" pitchFamily="34" charset="0"/>
              </a:rPr>
              <a:t>De temps en </a:t>
            </a:r>
            <a:r>
              <a:rPr lang="en-US" sz="4800" dirty="0" smtClean="0">
                <a:latin typeface="Brady Bunch Remastered" pitchFamily="34" charset="0"/>
              </a:rPr>
              <a:t>temps</a:t>
            </a:r>
            <a:endParaRPr lang="en-US" sz="4800" dirty="0">
              <a:latin typeface="Brady Bunch Remastered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85800" y="2514600"/>
            <a:ext cx="3429000" cy="2123658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6600" dirty="0" err="1" smtClean="0">
                <a:latin typeface="Brady Bunch Remastered" pitchFamily="34" charset="0"/>
              </a:rPr>
              <a:t>Rarement</a:t>
            </a:r>
            <a:endParaRPr lang="en-US" sz="6600" dirty="0">
              <a:latin typeface="Brady Bunch Remastered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257800" y="2643554"/>
            <a:ext cx="3429000" cy="110799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6600" dirty="0" err="1" smtClean="0">
                <a:latin typeface="Brady Bunch Remastered" pitchFamily="34" charset="0"/>
              </a:rPr>
              <a:t>Jamais</a:t>
            </a:r>
            <a:endParaRPr lang="en-US" sz="6600" dirty="0" smtClean="0">
              <a:latin typeface="Brady Bunch Remastered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26663" y="4952999"/>
            <a:ext cx="6390468" cy="1015663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6000" dirty="0" err="1" smtClean="0">
                <a:latin typeface="Brady Bunch Remastered" pitchFamily="34" charset="0"/>
              </a:rPr>
              <a:t>Régulièrement</a:t>
            </a:r>
            <a:endParaRPr lang="en-US" sz="6000" dirty="0" smtClean="0">
              <a:latin typeface="Brady Bunch Remastered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0954585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26662" y="152400"/>
            <a:ext cx="8764937" cy="313932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6600" dirty="0" err="1" smtClean="0">
                <a:latin typeface="Brady Bunch Remastered" pitchFamily="34" charset="0"/>
              </a:rPr>
              <a:t>Est-ce</a:t>
            </a:r>
            <a:r>
              <a:rPr lang="en-US" sz="6600" dirty="0" smtClean="0">
                <a:latin typeface="Brady Bunch Remastered" pitchFamily="34" charset="0"/>
              </a:rPr>
              <a:t> </a:t>
            </a:r>
            <a:r>
              <a:rPr lang="en-US" sz="6600" dirty="0" err="1" smtClean="0">
                <a:latin typeface="Brady Bunch Remastered" pitchFamily="34" charset="0"/>
              </a:rPr>
              <a:t>que</a:t>
            </a:r>
            <a:r>
              <a:rPr lang="en-US" sz="6600" dirty="0" smtClean="0">
                <a:latin typeface="Brady Bunch Remastered" pitchFamily="34" charset="0"/>
              </a:rPr>
              <a:t> </a:t>
            </a:r>
            <a:r>
              <a:rPr lang="en-US" sz="6600" dirty="0" err="1" smtClean="0">
                <a:latin typeface="Brady Bunch Remastered" pitchFamily="34" charset="0"/>
              </a:rPr>
              <a:t>tu</a:t>
            </a:r>
            <a:r>
              <a:rPr lang="en-US" sz="6600" dirty="0" smtClean="0">
                <a:latin typeface="Brady Bunch Remastered" pitchFamily="34" charset="0"/>
              </a:rPr>
              <a:t> </a:t>
            </a:r>
            <a:r>
              <a:rPr lang="en-US" sz="6600" dirty="0" err="1" smtClean="0">
                <a:latin typeface="Brady Bunch Remastered" pitchFamily="34" charset="0"/>
              </a:rPr>
              <a:t>aimes</a:t>
            </a:r>
            <a:endParaRPr lang="en-US" sz="6600" dirty="0" smtClean="0">
              <a:latin typeface="Brady Bunch Remastered" pitchFamily="34" charset="0"/>
            </a:endParaRPr>
          </a:p>
          <a:p>
            <a:pPr algn="ctr"/>
            <a:r>
              <a:rPr lang="en-US" sz="6600" dirty="0" smtClean="0">
                <a:latin typeface="Brady Bunch Remastered" pitchFamily="34" charset="0"/>
              </a:rPr>
              <a:t>_______________</a:t>
            </a:r>
          </a:p>
          <a:p>
            <a:pPr algn="ctr"/>
            <a:r>
              <a:rPr lang="en-US" sz="6600" dirty="0" err="1" smtClean="0">
                <a:latin typeface="Brady Bunch Remastered" pitchFamily="34" charset="0"/>
              </a:rPr>
              <a:t>Régulièrement</a:t>
            </a:r>
            <a:r>
              <a:rPr lang="en-US" sz="6600" dirty="0" smtClean="0">
                <a:latin typeface="Brady Bunch Remastered" pitchFamily="34" charset="0"/>
              </a:rPr>
              <a:t> ?</a:t>
            </a:r>
            <a:endParaRPr lang="en-US" sz="6600" dirty="0">
              <a:latin typeface="Brady Bunch Remastered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3536546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22</Words>
  <Application>Microsoft Office PowerPoint</Application>
  <PresentationFormat>On-screen Show (4:3)</PresentationFormat>
  <Paragraphs>11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 Berndt</dc:creator>
  <cp:lastModifiedBy>Danielle Berndt</cp:lastModifiedBy>
  <cp:revision>2</cp:revision>
  <dcterms:created xsi:type="dcterms:W3CDTF">2012-12-04T12:04:24Z</dcterms:created>
  <dcterms:modified xsi:type="dcterms:W3CDTF">2013-12-10T14:31:55Z</dcterms:modified>
</cp:coreProperties>
</file>